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76"/>
  </p:normalViewPr>
  <p:slideViewPr>
    <p:cSldViewPr snapToGrid="0">
      <p:cViewPr>
        <p:scale>
          <a:sx n="128" d="100"/>
          <a:sy n="128" d="100"/>
        </p:scale>
        <p:origin x="14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C461A-B66A-5E1F-09C7-CE93A37DEA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2E4B48-1E05-45BD-837B-D22006BBCC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D9E8A8-2C51-A3AF-D2EE-31C43A66C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A0DBE-E079-9741-BD25-6F5F503A5132}" type="datetimeFigureOut">
              <a:rPr lang="en-GB" smtClean="0"/>
              <a:t>05/04/2024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873B88-E318-4CA8-C4F8-2421459D1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3FC7E7-85D3-84CA-E959-598D360D1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27588-CE49-924F-A70E-60FAEEB6DA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7354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B52E78-04FD-4381-5260-D836857D97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1B6EA55-9490-9FD1-8E64-4C86623924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53FEF0-C46A-762B-F567-C1CA91913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A0DBE-E079-9741-BD25-6F5F503A5132}" type="datetimeFigureOut">
              <a:rPr lang="en-GB" smtClean="0"/>
              <a:t>05/04/2024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3CD269-0D7E-3921-4129-6CAB4AE7D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FD9A5C-5460-36E0-7300-441726577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27588-CE49-924F-A70E-60FAEEB6DA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1362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FC3E983-D87F-6E5C-7141-CB3C6807EE2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F8D033-B414-A4E9-7BAB-4A23A0B237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23FBD4-42A2-4B9C-C431-A36F677327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A0DBE-E079-9741-BD25-6F5F503A5132}" type="datetimeFigureOut">
              <a:rPr lang="en-GB" smtClean="0"/>
              <a:t>05/04/2024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23EDA0-2F45-2668-66D1-7CEEE9160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EAB446-976C-EEA1-C4A0-5956CC01E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27588-CE49-924F-A70E-60FAEEB6DA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4080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70B0A2-06D9-3357-A829-125BB4BF2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91B599-473B-7043-F259-EE32E2C671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6A9356-45C6-B93B-8D3C-207236C7B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A0DBE-E079-9741-BD25-6F5F503A5132}" type="datetimeFigureOut">
              <a:rPr lang="en-GB" smtClean="0"/>
              <a:t>05/04/2024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B38905-3D25-9241-D144-A8775E2C3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509D2F-3EAC-E91E-326B-6D0F3698F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27588-CE49-924F-A70E-60FAEEB6DA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8350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F3713E-AD90-6209-454A-62B20B1AA2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A65B71-5A70-2A96-F619-003CCFCADE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BC9572-58E0-1A9C-7009-E67731E822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A0DBE-E079-9741-BD25-6F5F503A5132}" type="datetimeFigureOut">
              <a:rPr lang="en-GB" smtClean="0"/>
              <a:t>05/04/2024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A001B2-7089-FB74-F71D-1C0E947A5B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99EFCE-7732-D919-535C-A32BBEC74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27588-CE49-924F-A70E-60FAEEB6DA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1971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135222-E139-0D48-58FB-C53A1808E5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679C72-1403-7325-E869-B9AE7BE1BB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960E02-6273-6E69-2AD9-0D1742DAC9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88FA10-706C-136D-9DA3-1A51CFFD7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A0DBE-E079-9741-BD25-6F5F503A5132}" type="datetimeFigureOut">
              <a:rPr lang="en-GB" smtClean="0"/>
              <a:t>05/04/2024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669408-5946-23E4-063F-05F11C8A6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D0B0BD-253B-0A5F-6401-BFA801CBF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27588-CE49-924F-A70E-60FAEEB6DA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7102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C3E530-65F4-FA3D-4E1B-E6403BA7AB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313D13-A9CF-F96C-0FED-47D62FFC23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4E8C36-61C5-8D7D-5BF1-31C795AACB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48D0AB-100B-62BA-7327-27E14A4C00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51F2727-A85A-9761-39B9-E9A042F0C6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62D31BD-C27F-59B5-3B19-46D6BB1E98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A0DBE-E079-9741-BD25-6F5F503A5132}" type="datetimeFigureOut">
              <a:rPr lang="en-GB" smtClean="0"/>
              <a:t>05/04/2024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CC0EE39-BB54-5CE9-5EA3-194FEE85A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468D50A-3E0E-2F02-A549-03FE3F07B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27588-CE49-924F-A70E-60FAEEB6DA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2469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AC18A4-67FC-D8A4-AB40-1EEAF9761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9CD873-1F1E-A20C-79E1-5593FB0B72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A0DBE-E079-9741-BD25-6F5F503A5132}" type="datetimeFigureOut">
              <a:rPr lang="en-GB" smtClean="0"/>
              <a:t>05/04/2024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0C66FF-74D7-5509-19C5-2E4DAFE03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B31D0E-2427-5453-557E-DD82CB2E0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27588-CE49-924F-A70E-60FAEEB6DA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2133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72010-3850-CE06-6FAF-28B96B233B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A0DBE-E079-9741-BD25-6F5F503A5132}" type="datetimeFigureOut">
              <a:rPr lang="en-GB" smtClean="0"/>
              <a:t>05/04/2024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07074AD-86B7-A13E-A75B-0FF2B7E60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124163-51E7-BAFD-9E4E-CD739AFBA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27588-CE49-924F-A70E-60FAEEB6DA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1831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BA0CA1-1CF6-6A2B-86EB-462C7397F4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C2FA16-38D7-FEAA-8464-DA0397378A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C14393-8859-4FBA-4E4A-FC5016A1E1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DF8118-D363-DA73-44E1-7E755EA1AF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A0DBE-E079-9741-BD25-6F5F503A5132}" type="datetimeFigureOut">
              <a:rPr lang="en-GB" smtClean="0"/>
              <a:t>05/04/2024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CBBA45-2D6C-65C3-2049-6E10B81B29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9DEEBC-2BED-4BC8-5212-EE06035D90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27588-CE49-924F-A70E-60FAEEB6DA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7193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BA6B04-D37A-E856-54EA-CB3233FBE9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430815C-D626-6C00-1BB5-1DA17E3997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B5489B-C9BC-1947-8957-5AD17E4688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134B61-275E-7DB5-55DA-755E0E6C17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A0DBE-E079-9741-BD25-6F5F503A5132}" type="datetimeFigureOut">
              <a:rPr lang="en-GB" smtClean="0"/>
              <a:t>05/04/2024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799463-ECA0-5913-19B5-88B0B72652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CD14BA-AAAF-21ED-5842-50583910C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27588-CE49-924F-A70E-60FAEEB6DA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6683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85800EC-E30C-9455-0D66-5F0ED79D0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5E7D23-4DDD-BEF5-A47E-3BDC1DED13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159AA2-FA56-1A04-AA29-F7E7031A02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3CA0DBE-E079-9741-BD25-6F5F503A5132}" type="datetimeFigureOut">
              <a:rPr lang="en-GB" smtClean="0"/>
              <a:t>05/04/2024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AC26D0-1D9A-659A-4C3E-476ADC5ABE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5464C6-0D00-40E7-AE77-1F0D0AEA01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0D27588-CE49-924F-A70E-60FAEEB6DA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3422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6FFEFA22-C021-D368-309A-D8E76480030F}"/>
              </a:ext>
            </a:extLst>
          </p:cNvPr>
          <p:cNvSpPr>
            <a:spLocks noChangeAspect="1"/>
          </p:cNvSpPr>
          <p:nvPr/>
        </p:nvSpPr>
        <p:spPr>
          <a:xfrm>
            <a:off x="3417471" y="1163053"/>
            <a:ext cx="720000" cy="7308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1317CF4-9B37-CC0D-4242-14985BC5E925}"/>
              </a:ext>
            </a:extLst>
          </p:cNvPr>
          <p:cNvSpPr>
            <a:spLocks noChangeAspect="1"/>
          </p:cNvSpPr>
          <p:nvPr/>
        </p:nvSpPr>
        <p:spPr>
          <a:xfrm>
            <a:off x="3405883" y="4259053"/>
            <a:ext cx="720000" cy="7308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3D8E641-E510-BE3A-355A-5EC00C336E5A}"/>
              </a:ext>
            </a:extLst>
          </p:cNvPr>
          <p:cNvSpPr>
            <a:spLocks noChangeAspect="1"/>
          </p:cNvSpPr>
          <p:nvPr/>
        </p:nvSpPr>
        <p:spPr>
          <a:xfrm>
            <a:off x="3406831" y="3223453"/>
            <a:ext cx="720000" cy="7308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F5172C4-DB14-E2A8-9ADA-FBD25C001446}"/>
              </a:ext>
            </a:extLst>
          </p:cNvPr>
          <p:cNvSpPr>
            <a:spLocks noChangeAspect="1"/>
          </p:cNvSpPr>
          <p:nvPr/>
        </p:nvSpPr>
        <p:spPr>
          <a:xfrm>
            <a:off x="3417471" y="2198653"/>
            <a:ext cx="709360" cy="7200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A2B9310-E0CC-0115-6A67-24C215BA739B}"/>
              </a:ext>
            </a:extLst>
          </p:cNvPr>
          <p:cNvSpPr>
            <a:spLocks noChangeAspect="1"/>
          </p:cNvSpPr>
          <p:nvPr/>
        </p:nvSpPr>
        <p:spPr>
          <a:xfrm>
            <a:off x="5376000" y="3223453"/>
            <a:ext cx="720000" cy="7308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017A791-3D7F-F82C-4AB3-F0B1E83C9375}"/>
              </a:ext>
            </a:extLst>
          </p:cNvPr>
          <p:cNvSpPr>
            <a:spLocks noChangeAspect="1"/>
          </p:cNvSpPr>
          <p:nvPr/>
        </p:nvSpPr>
        <p:spPr>
          <a:xfrm>
            <a:off x="5386640" y="2198653"/>
            <a:ext cx="709360" cy="7200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CA3598A-3685-CEFF-4C26-D81212B88275}"/>
              </a:ext>
            </a:extLst>
          </p:cNvPr>
          <p:cNvSpPr>
            <a:spLocks noChangeAspect="1"/>
          </p:cNvSpPr>
          <p:nvPr/>
        </p:nvSpPr>
        <p:spPr>
          <a:xfrm>
            <a:off x="1894863" y="3706832"/>
            <a:ext cx="720000" cy="7308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637E10A0-D0B2-4848-553C-ABA7D853E568}"/>
              </a:ext>
            </a:extLst>
          </p:cNvPr>
          <p:cNvSpPr>
            <a:spLocks noChangeAspect="1"/>
          </p:cNvSpPr>
          <p:nvPr/>
        </p:nvSpPr>
        <p:spPr>
          <a:xfrm>
            <a:off x="1905503" y="2681876"/>
            <a:ext cx="709360" cy="7200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69E1FE3-4C40-E920-87E0-F435402F7754}"/>
              </a:ext>
            </a:extLst>
          </p:cNvPr>
          <p:cNvSpPr>
            <a:spLocks noChangeAspect="1"/>
          </p:cNvSpPr>
          <p:nvPr/>
        </p:nvSpPr>
        <p:spPr>
          <a:xfrm>
            <a:off x="1905503" y="1696233"/>
            <a:ext cx="709360" cy="7200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EAC8824-27DE-5F39-6DF4-AC7B64EAAE7A}"/>
              </a:ext>
            </a:extLst>
          </p:cNvPr>
          <p:cNvCxnSpPr>
            <a:stCxn id="14" idx="6"/>
            <a:endCxn id="4" idx="2"/>
          </p:cNvCxnSpPr>
          <p:nvPr/>
        </p:nvCxnSpPr>
        <p:spPr>
          <a:xfrm flipV="1">
            <a:off x="2614863" y="1528453"/>
            <a:ext cx="802608" cy="5277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DB8F5B5-A678-6882-CEC5-8323BBFF15D4}"/>
              </a:ext>
            </a:extLst>
          </p:cNvPr>
          <p:cNvCxnSpPr>
            <a:cxnSpLocks/>
            <a:stCxn id="14" idx="6"/>
            <a:endCxn id="7" idx="2"/>
          </p:cNvCxnSpPr>
          <p:nvPr/>
        </p:nvCxnSpPr>
        <p:spPr>
          <a:xfrm>
            <a:off x="2614863" y="2056233"/>
            <a:ext cx="802608" cy="5024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EE4B404-779E-BE64-B67F-02E0C2105697}"/>
              </a:ext>
            </a:extLst>
          </p:cNvPr>
          <p:cNvCxnSpPr>
            <a:cxnSpLocks/>
            <a:stCxn id="14" idx="6"/>
            <a:endCxn id="6" idx="2"/>
          </p:cNvCxnSpPr>
          <p:nvPr/>
        </p:nvCxnSpPr>
        <p:spPr>
          <a:xfrm>
            <a:off x="2614863" y="2056233"/>
            <a:ext cx="791968" cy="15326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497F3AE-122B-57D8-B277-13C4357B9E74}"/>
              </a:ext>
            </a:extLst>
          </p:cNvPr>
          <p:cNvCxnSpPr>
            <a:cxnSpLocks/>
            <a:stCxn id="14" idx="6"/>
            <a:endCxn id="5" idx="2"/>
          </p:cNvCxnSpPr>
          <p:nvPr/>
        </p:nvCxnSpPr>
        <p:spPr>
          <a:xfrm>
            <a:off x="2614863" y="2056233"/>
            <a:ext cx="791020" cy="25682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70982230-70F1-A550-B0B0-4CFFCD5BE11C}"/>
              </a:ext>
            </a:extLst>
          </p:cNvPr>
          <p:cNvCxnSpPr>
            <a:cxnSpLocks/>
            <a:stCxn id="13" idx="6"/>
            <a:endCxn id="7" idx="2"/>
          </p:cNvCxnSpPr>
          <p:nvPr/>
        </p:nvCxnSpPr>
        <p:spPr>
          <a:xfrm flipV="1">
            <a:off x="2614863" y="2558653"/>
            <a:ext cx="802608" cy="48322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D4B90A8-A21B-E9CF-0337-C35C043EDD7F}"/>
              </a:ext>
            </a:extLst>
          </p:cNvPr>
          <p:cNvCxnSpPr>
            <a:cxnSpLocks/>
            <a:stCxn id="13" idx="6"/>
            <a:endCxn id="4" idx="2"/>
          </p:cNvCxnSpPr>
          <p:nvPr/>
        </p:nvCxnSpPr>
        <p:spPr>
          <a:xfrm flipV="1">
            <a:off x="2614863" y="1528453"/>
            <a:ext cx="802608" cy="151342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A028DB0F-836A-DD3D-4D5A-C1EF000CE76A}"/>
              </a:ext>
            </a:extLst>
          </p:cNvPr>
          <p:cNvCxnSpPr>
            <a:cxnSpLocks/>
            <a:stCxn id="13" idx="6"/>
            <a:endCxn id="6" idx="2"/>
          </p:cNvCxnSpPr>
          <p:nvPr/>
        </p:nvCxnSpPr>
        <p:spPr>
          <a:xfrm>
            <a:off x="2614863" y="3041876"/>
            <a:ext cx="791968" cy="54697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C3B1897E-78B7-657D-838A-E638402E85C1}"/>
              </a:ext>
            </a:extLst>
          </p:cNvPr>
          <p:cNvCxnSpPr>
            <a:cxnSpLocks/>
            <a:stCxn id="13" idx="6"/>
            <a:endCxn id="5" idx="2"/>
          </p:cNvCxnSpPr>
          <p:nvPr/>
        </p:nvCxnSpPr>
        <p:spPr>
          <a:xfrm>
            <a:off x="2614863" y="3041876"/>
            <a:ext cx="791020" cy="158257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956E0359-135D-3C59-1EE2-05D041C8E9A4}"/>
              </a:ext>
            </a:extLst>
          </p:cNvPr>
          <p:cNvCxnSpPr>
            <a:cxnSpLocks/>
            <a:stCxn id="12" idx="6"/>
            <a:endCxn id="4" idx="2"/>
          </p:cNvCxnSpPr>
          <p:nvPr/>
        </p:nvCxnSpPr>
        <p:spPr>
          <a:xfrm flipV="1">
            <a:off x="2614863" y="1528453"/>
            <a:ext cx="802608" cy="254377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B68ADCF5-4BC7-C728-6623-4489ED6FEEFB}"/>
              </a:ext>
            </a:extLst>
          </p:cNvPr>
          <p:cNvCxnSpPr>
            <a:cxnSpLocks/>
            <a:stCxn id="12" idx="6"/>
          </p:cNvCxnSpPr>
          <p:nvPr/>
        </p:nvCxnSpPr>
        <p:spPr>
          <a:xfrm flipV="1">
            <a:off x="2614863" y="2558497"/>
            <a:ext cx="791020" cy="151373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A0A21D5A-301C-729A-D63C-C9234CDF6AD7}"/>
              </a:ext>
            </a:extLst>
          </p:cNvPr>
          <p:cNvCxnSpPr>
            <a:cxnSpLocks/>
            <a:stCxn id="12" idx="6"/>
            <a:endCxn id="6" idx="2"/>
          </p:cNvCxnSpPr>
          <p:nvPr/>
        </p:nvCxnSpPr>
        <p:spPr>
          <a:xfrm flipV="1">
            <a:off x="2614863" y="3588853"/>
            <a:ext cx="791968" cy="48337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99A9EE57-FBD5-705B-D668-FE17487C9948}"/>
              </a:ext>
            </a:extLst>
          </p:cNvPr>
          <p:cNvCxnSpPr>
            <a:cxnSpLocks/>
            <a:stCxn id="12" idx="6"/>
            <a:endCxn id="5" idx="2"/>
          </p:cNvCxnSpPr>
          <p:nvPr/>
        </p:nvCxnSpPr>
        <p:spPr>
          <a:xfrm>
            <a:off x="2614863" y="4072232"/>
            <a:ext cx="791020" cy="55222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5C92043D-87A9-437D-DA16-7EF29107A09D}"/>
              </a:ext>
            </a:extLst>
          </p:cNvPr>
          <p:cNvCxnSpPr>
            <a:cxnSpLocks/>
            <a:stCxn id="4" idx="6"/>
            <a:endCxn id="11" idx="2"/>
          </p:cNvCxnSpPr>
          <p:nvPr/>
        </p:nvCxnSpPr>
        <p:spPr>
          <a:xfrm>
            <a:off x="4137471" y="1528453"/>
            <a:ext cx="1249169" cy="10302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35A37A14-630E-024D-3006-202A35984899}"/>
              </a:ext>
            </a:extLst>
          </p:cNvPr>
          <p:cNvCxnSpPr>
            <a:cxnSpLocks/>
            <a:stCxn id="4" idx="6"/>
            <a:endCxn id="10" idx="2"/>
          </p:cNvCxnSpPr>
          <p:nvPr/>
        </p:nvCxnSpPr>
        <p:spPr>
          <a:xfrm>
            <a:off x="4137471" y="1528453"/>
            <a:ext cx="1238529" cy="20604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087ACDF3-138B-8CBD-9D5F-6DA924580042}"/>
              </a:ext>
            </a:extLst>
          </p:cNvPr>
          <p:cNvCxnSpPr>
            <a:cxnSpLocks/>
            <a:stCxn id="7" idx="6"/>
            <a:endCxn id="11" idx="2"/>
          </p:cNvCxnSpPr>
          <p:nvPr/>
        </p:nvCxnSpPr>
        <p:spPr>
          <a:xfrm>
            <a:off x="4126831" y="2558653"/>
            <a:ext cx="125980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1704D38F-E3E0-BDB9-1C5E-F245021BF7D3}"/>
              </a:ext>
            </a:extLst>
          </p:cNvPr>
          <p:cNvCxnSpPr>
            <a:cxnSpLocks/>
            <a:stCxn id="7" idx="6"/>
            <a:endCxn id="10" idx="2"/>
          </p:cNvCxnSpPr>
          <p:nvPr/>
        </p:nvCxnSpPr>
        <p:spPr>
          <a:xfrm>
            <a:off x="4126831" y="2558653"/>
            <a:ext cx="1249169" cy="10302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0EEF8D35-1B7A-B6D9-E6EA-F2DA9FFA4905}"/>
              </a:ext>
            </a:extLst>
          </p:cNvPr>
          <p:cNvCxnSpPr>
            <a:cxnSpLocks/>
            <a:stCxn id="6" idx="6"/>
            <a:endCxn id="11" idx="2"/>
          </p:cNvCxnSpPr>
          <p:nvPr/>
        </p:nvCxnSpPr>
        <p:spPr>
          <a:xfrm flipV="1">
            <a:off x="4126831" y="2558653"/>
            <a:ext cx="1259809" cy="10302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0F0B5A40-611F-8D18-8B1E-46D2F087AAD2}"/>
              </a:ext>
            </a:extLst>
          </p:cNvPr>
          <p:cNvCxnSpPr>
            <a:cxnSpLocks/>
            <a:stCxn id="6" idx="6"/>
            <a:endCxn id="10" idx="2"/>
          </p:cNvCxnSpPr>
          <p:nvPr/>
        </p:nvCxnSpPr>
        <p:spPr>
          <a:xfrm>
            <a:off x="4126831" y="3588853"/>
            <a:ext cx="124916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D5BC044D-2576-12F3-3B41-FEEDE7A4FF66}"/>
              </a:ext>
            </a:extLst>
          </p:cNvPr>
          <p:cNvCxnSpPr>
            <a:cxnSpLocks/>
            <a:stCxn id="5" idx="6"/>
            <a:endCxn id="11" idx="2"/>
          </p:cNvCxnSpPr>
          <p:nvPr/>
        </p:nvCxnSpPr>
        <p:spPr>
          <a:xfrm flipV="1">
            <a:off x="4125883" y="2558653"/>
            <a:ext cx="1260757" cy="20658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33542CFF-E110-0C07-005D-B38A4B8A4643}"/>
              </a:ext>
            </a:extLst>
          </p:cNvPr>
          <p:cNvCxnSpPr>
            <a:cxnSpLocks/>
            <a:stCxn id="5" idx="6"/>
            <a:endCxn id="10" idx="2"/>
          </p:cNvCxnSpPr>
          <p:nvPr/>
        </p:nvCxnSpPr>
        <p:spPr>
          <a:xfrm flipV="1">
            <a:off x="4125883" y="3588853"/>
            <a:ext cx="1250117" cy="10356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F3095633-4774-4314-2427-3AC792109E83}"/>
              </a:ext>
            </a:extLst>
          </p:cNvPr>
          <p:cNvSpPr txBox="1"/>
          <p:nvPr/>
        </p:nvSpPr>
        <p:spPr>
          <a:xfrm>
            <a:off x="1894863" y="606900"/>
            <a:ext cx="72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Input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638A9040-322C-500A-FB6D-ADAADB374C3B}"/>
              </a:ext>
            </a:extLst>
          </p:cNvPr>
          <p:cNvSpPr txBox="1"/>
          <p:nvPr/>
        </p:nvSpPr>
        <p:spPr>
          <a:xfrm>
            <a:off x="3116191" y="606900"/>
            <a:ext cx="1570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Hidden layer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CAD3555-B7FF-EAD7-8B8D-F98FE4BB24F3}"/>
              </a:ext>
            </a:extLst>
          </p:cNvPr>
          <p:cNvSpPr txBox="1"/>
          <p:nvPr/>
        </p:nvSpPr>
        <p:spPr>
          <a:xfrm>
            <a:off x="5376000" y="606900"/>
            <a:ext cx="885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Output</a:t>
            </a:r>
          </a:p>
        </p:txBody>
      </p:sp>
    </p:spTree>
    <p:extLst>
      <p:ext uri="{BB962C8B-B14F-4D97-AF65-F5344CB8AC3E}">
        <p14:creationId xmlns:p14="http://schemas.microsoft.com/office/powerpoint/2010/main" val="8480139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6FFEFA22-C021-D368-309A-D8E76480030F}"/>
              </a:ext>
            </a:extLst>
          </p:cNvPr>
          <p:cNvSpPr>
            <a:spLocks noChangeAspect="1"/>
          </p:cNvSpPr>
          <p:nvPr/>
        </p:nvSpPr>
        <p:spPr>
          <a:xfrm>
            <a:off x="3417471" y="1163053"/>
            <a:ext cx="720000" cy="7308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1317CF4-9B37-CC0D-4242-14985BC5E925}"/>
              </a:ext>
            </a:extLst>
          </p:cNvPr>
          <p:cNvSpPr>
            <a:spLocks noChangeAspect="1"/>
          </p:cNvSpPr>
          <p:nvPr/>
        </p:nvSpPr>
        <p:spPr>
          <a:xfrm>
            <a:off x="3405883" y="4259053"/>
            <a:ext cx="720000" cy="7308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3D8E641-E510-BE3A-355A-5EC00C336E5A}"/>
              </a:ext>
            </a:extLst>
          </p:cNvPr>
          <p:cNvSpPr>
            <a:spLocks noChangeAspect="1"/>
          </p:cNvSpPr>
          <p:nvPr/>
        </p:nvSpPr>
        <p:spPr>
          <a:xfrm>
            <a:off x="3406831" y="3223453"/>
            <a:ext cx="720000" cy="7308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F5172C4-DB14-E2A8-9ADA-FBD25C001446}"/>
              </a:ext>
            </a:extLst>
          </p:cNvPr>
          <p:cNvSpPr>
            <a:spLocks noChangeAspect="1"/>
          </p:cNvSpPr>
          <p:nvPr/>
        </p:nvSpPr>
        <p:spPr>
          <a:xfrm>
            <a:off x="3417471" y="2198653"/>
            <a:ext cx="709360" cy="7200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A2B9310-E0CC-0115-6A67-24C215BA739B}"/>
              </a:ext>
            </a:extLst>
          </p:cNvPr>
          <p:cNvSpPr>
            <a:spLocks noChangeAspect="1"/>
          </p:cNvSpPr>
          <p:nvPr/>
        </p:nvSpPr>
        <p:spPr>
          <a:xfrm>
            <a:off x="7705171" y="3341432"/>
            <a:ext cx="720000" cy="7308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017A791-3D7F-F82C-4AB3-F0B1E83C9375}"/>
              </a:ext>
            </a:extLst>
          </p:cNvPr>
          <p:cNvSpPr>
            <a:spLocks noChangeAspect="1"/>
          </p:cNvSpPr>
          <p:nvPr/>
        </p:nvSpPr>
        <p:spPr>
          <a:xfrm>
            <a:off x="7715811" y="2316632"/>
            <a:ext cx="709360" cy="7200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CA3598A-3685-CEFF-4C26-D81212B88275}"/>
              </a:ext>
            </a:extLst>
          </p:cNvPr>
          <p:cNvSpPr>
            <a:spLocks noChangeAspect="1"/>
          </p:cNvSpPr>
          <p:nvPr/>
        </p:nvSpPr>
        <p:spPr>
          <a:xfrm>
            <a:off x="1894863" y="3706832"/>
            <a:ext cx="720000" cy="7308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637E10A0-D0B2-4848-553C-ABA7D853E568}"/>
              </a:ext>
            </a:extLst>
          </p:cNvPr>
          <p:cNvSpPr>
            <a:spLocks noChangeAspect="1"/>
          </p:cNvSpPr>
          <p:nvPr/>
        </p:nvSpPr>
        <p:spPr>
          <a:xfrm>
            <a:off x="1905503" y="2681876"/>
            <a:ext cx="709360" cy="7200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69E1FE3-4C40-E920-87E0-F435402F7754}"/>
              </a:ext>
            </a:extLst>
          </p:cNvPr>
          <p:cNvSpPr>
            <a:spLocks noChangeAspect="1"/>
          </p:cNvSpPr>
          <p:nvPr/>
        </p:nvSpPr>
        <p:spPr>
          <a:xfrm>
            <a:off x="1905503" y="1696233"/>
            <a:ext cx="709360" cy="7200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EAC8824-27DE-5F39-6DF4-AC7B64EAAE7A}"/>
              </a:ext>
            </a:extLst>
          </p:cNvPr>
          <p:cNvCxnSpPr>
            <a:stCxn id="14" idx="6"/>
            <a:endCxn id="4" idx="2"/>
          </p:cNvCxnSpPr>
          <p:nvPr/>
        </p:nvCxnSpPr>
        <p:spPr>
          <a:xfrm flipV="1">
            <a:off x="2614863" y="1528453"/>
            <a:ext cx="802608" cy="5277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DB8F5B5-A678-6882-CEC5-8323BBFF15D4}"/>
              </a:ext>
            </a:extLst>
          </p:cNvPr>
          <p:cNvCxnSpPr>
            <a:cxnSpLocks/>
            <a:stCxn id="14" idx="6"/>
            <a:endCxn id="7" idx="2"/>
          </p:cNvCxnSpPr>
          <p:nvPr/>
        </p:nvCxnSpPr>
        <p:spPr>
          <a:xfrm>
            <a:off x="2614863" y="2056233"/>
            <a:ext cx="802608" cy="5024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EE4B404-779E-BE64-B67F-02E0C2105697}"/>
              </a:ext>
            </a:extLst>
          </p:cNvPr>
          <p:cNvCxnSpPr>
            <a:cxnSpLocks/>
            <a:stCxn id="14" idx="6"/>
            <a:endCxn id="6" idx="2"/>
          </p:cNvCxnSpPr>
          <p:nvPr/>
        </p:nvCxnSpPr>
        <p:spPr>
          <a:xfrm>
            <a:off x="2614863" y="2056233"/>
            <a:ext cx="791968" cy="15326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497F3AE-122B-57D8-B277-13C4357B9E74}"/>
              </a:ext>
            </a:extLst>
          </p:cNvPr>
          <p:cNvCxnSpPr>
            <a:cxnSpLocks/>
            <a:stCxn id="14" idx="6"/>
            <a:endCxn id="5" idx="2"/>
          </p:cNvCxnSpPr>
          <p:nvPr/>
        </p:nvCxnSpPr>
        <p:spPr>
          <a:xfrm>
            <a:off x="2614863" y="2056233"/>
            <a:ext cx="791020" cy="25682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70982230-70F1-A550-B0B0-4CFFCD5BE11C}"/>
              </a:ext>
            </a:extLst>
          </p:cNvPr>
          <p:cNvCxnSpPr>
            <a:cxnSpLocks/>
            <a:stCxn id="13" idx="6"/>
            <a:endCxn id="7" idx="2"/>
          </p:cNvCxnSpPr>
          <p:nvPr/>
        </p:nvCxnSpPr>
        <p:spPr>
          <a:xfrm flipV="1">
            <a:off x="2614863" y="2558653"/>
            <a:ext cx="802608" cy="48322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D4B90A8-A21B-E9CF-0337-C35C043EDD7F}"/>
              </a:ext>
            </a:extLst>
          </p:cNvPr>
          <p:cNvCxnSpPr>
            <a:cxnSpLocks/>
            <a:stCxn id="13" idx="6"/>
            <a:endCxn id="4" idx="2"/>
          </p:cNvCxnSpPr>
          <p:nvPr/>
        </p:nvCxnSpPr>
        <p:spPr>
          <a:xfrm flipV="1">
            <a:off x="2614863" y="1528453"/>
            <a:ext cx="802608" cy="151342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A028DB0F-836A-DD3D-4D5A-C1EF000CE76A}"/>
              </a:ext>
            </a:extLst>
          </p:cNvPr>
          <p:cNvCxnSpPr>
            <a:cxnSpLocks/>
            <a:stCxn id="13" idx="6"/>
            <a:endCxn id="6" idx="2"/>
          </p:cNvCxnSpPr>
          <p:nvPr/>
        </p:nvCxnSpPr>
        <p:spPr>
          <a:xfrm>
            <a:off x="2614863" y="3041876"/>
            <a:ext cx="791968" cy="54697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C3B1897E-78B7-657D-838A-E638402E85C1}"/>
              </a:ext>
            </a:extLst>
          </p:cNvPr>
          <p:cNvCxnSpPr>
            <a:cxnSpLocks/>
            <a:stCxn id="13" idx="6"/>
            <a:endCxn id="5" idx="2"/>
          </p:cNvCxnSpPr>
          <p:nvPr/>
        </p:nvCxnSpPr>
        <p:spPr>
          <a:xfrm>
            <a:off x="2614863" y="3041876"/>
            <a:ext cx="791020" cy="158257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956E0359-135D-3C59-1EE2-05D041C8E9A4}"/>
              </a:ext>
            </a:extLst>
          </p:cNvPr>
          <p:cNvCxnSpPr>
            <a:cxnSpLocks/>
            <a:stCxn id="12" idx="6"/>
            <a:endCxn id="4" idx="2"/>
          </p:cNvCxnSpPr>
          <p:nvPr/>
        </p:nvCxnSpPr>
        <p:spPr>
          <a:xfrm flipV="1">
            <a:off x="2614863" y="1528453"/>
            <a:ext cx="802608" cy="254377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B68ADCF5-4BC7-C728-6623-4489ED6FEEFB}"/>
              </a:ext>
            </a:extLst>
          </p:cNvPr>
          <p:cNvCxnSpPr>
            <a:cxnSpLocks/>
            <a:stCxn id="12" idx="6"/>
          </p:cNvCxnSpPr>
          <p:nvPr/>
        </p:nvCxnSpPr>
        <p:spPr>
          <a:xfrm flipV="1">
            <a:off x="2614863" y="2558497"/>
            <a:ext cx="791020" cy="151373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A0A21D5A-301C-729A-D63C-C9234CDF6AD7}"/>
              </a:ext>
            </a:extLst>
          </p:cNvPr>
          <p:cNvCxnSpPr>
            <a:cxnSpLocks/>
            <a:stCxn id="12" idx="6"/>
            <a:endCxn id="6" idx="2"/>
          </p:cNvCxnSpPr>
          <p:nvPr/>
        </p:nvCxnSpPr>
        <p:spPr>
          <a:xfrm flipV="1">
            <a:off x="2614863" y="3588853"/>
            <a:ext cx="791968" cy="48337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99A9EE57-FBD5-705B-D668-FE17487C9948}"/>
              </a:ext>
            </a:extLst>
          </p:cNvPr>
          <p:cNvCxnSpPr>
            <a:cxnSpLocks/>
            <a:stCxn id="12" idx="6"/>
            <a:endCxn id="5" idx="2"/>
          </p:cNvCxnSpPr>
          <p:nvPr/>
        </p:nvCxnSpPr>
        <p:spPr>
          <a:xfrm>
            <a:off x="2614863" y="4072232"/>
            <a:ext cx="791020" cy="55222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3ECE795E-93CD-075D-C717-A6526FA58D38}"/>
              </a:ext>
            </a:extLst>
          </p:cNvPr>
          <p:cNvSpPr txBox="1"/>
          <p:nvPr/>
        </p:nvSpPr>
        <p:spPr>
          <a:xfrm>
            <a:off x="1894863" y="606900"/>
            <a:ext cx="72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Input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9A1560-35E7-7999-388F-A9A779927011}"/>
              </a:ext>
            </a:extLst>
          </p:cNvPr>
          <p:cNvSpPr txBox="1"/>
          <p:nvPr/>
        </p:nvSpPr>
        <p:spPr>
          <a:xfrm>
            <a:off x="4182954" y="606900"/>
            <a:ext cx="1570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Hidden layers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08BD81-B0ED-7B94-50C2-5A531392E21B}"/>
              </a:ext>
            </a:extLst>
          </p:cNvPr>
          <p:cNvSpPr txBox="1"/>
          <p:nvPr/>
        </p:nvSpPr>
        <p:spPr>
          <a:xfrm>
            <a:off x="7705171" y="724879"/>
            <a:ext cx="885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Output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EDFE32B-6C8B-E596-8D59-F7BAE14B302F}"/>
              </a:ext>
            </a:extLst>
          </p:cNvPr>
          <p:cNvSpPr>
            <a:spLocks noChangeAspect="1"/>
          </p:cNvSpPr>
          <p:nvPr/>
        </p:nvSpPr>
        <p:spPr>
          <a:xfrm>
            <a:off x="4698360" y="1163053"/>
            <a:ext cx="720000" cy="7308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393FFA6-7D8B-A640-F32A-F1CE605A1677}"/>
              </a:ext>
            </a:extLst>
          </p:cNvPr>
          <p:cNvSpPr>
            <a:spLocks noChangeAspect="1"/>
          </p:cNvSpPr>
          <p:nvPr/>
        </p:nvSpPr>
        <p:spPr>
          <a:xfrm>
            <a:off x="4686772" y="4259053"/>
            <a:ext cx="720000" cy="7308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878C8DB4-891A-E198-83F4-E5F5486C0E02}"/>
              </a:ext>
            </a:extLst>
          </p:cNvPr>
          <p:cNvSpPr>
            <a:spLocks noChangeAspect="1"/>
          </p:cNvSpPr>
          <p:nvPr/>
        </p:nvSpPr>
        <p:spPr>
          <a:xfrm>
            <a:off x="4687720" y="3223453"/>
            <a:ext cx="720000" cy="7308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6B8F9BA-9EBD-8C75-1C91-2CA84A0137A2}"/>
              </a:ext>
            </a:extLst>
          </p:cNvPr>
          <p:cNvSpPr>
            <a:spLocks noChangeAspect="1"/>
          </p:cNvSpPr>
          <p:nvPr/>
        </p:nvSpPr>
        <p:spPr>
          <a:xfrm>
            <a:off x="4698360" y="2198653"/>
            <a:ext cx="709360" cy="7200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C7702EB-6079-84FB-B78A-5AFB4A9F5C8F}"/>
              </a:ext>
            </a:extLst>
          </p:cNvPr>
          <p:cNvSpPr txBox="1"/>
          <p:nvPr/>
        </p:nvSpPr>
        <p:spPr>
          <a:xfrm>
            <a:off x="5653174" y="2800264"/>
            <a:ext cx="885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…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24717AF-039D-F2DB-F90F-76902453D155}"/>
              </a:ext>
            </a:extLst>
          </p:cNvPr>
          <p:cNvCxnSpPr>
            <a:cxnSpLocks/>
            <a:stCxn id="4" idx="6"/>
            <a:endCxn id="9" idx="2"/>
          </p:cNvCxnSpPr>
          <p:nvPr/>
        </p:nvCxnSpPr>
        <p:spPr>
          <a:xfrm>
            <a:off x="4137471" y="1528453"/>
            <a:ext cx="56088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8CEDE37-E833-C27A-F5C3-EE0A77D3FDD0}"/>
              </a:ext>
            </a:extLst>
          </p:cNvPr>
          <p:cNvCxnSpPr>
            <a:cxnSpLocks/>
            <a:stCxn id="4" idx="6"/>
            <a:endCxn id="19" idx="2"/>
          </p:cNvCxnSpPr>
          <p:nvPr/>
        </p:nvCxnSpPr>
        <p:spPr>
          <a:xfrm>
            <a:off x="4137471" y="1528453"/>
            <a:ext cx="560889" cy="10302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59FEAF5E-7DAD-718D-CD59-E8751713C41F}"/>
              </a:ext>
            </a:extLst>
          </p:cNvPr>
          <p:cNvCxnSpPr>
            <a:cxnSpLocks/>
            <a:stCxn id="4" idx="6"/>
            <a:endCxn id="18" idx="2"/>
          </p:cNvCxnSpPr>
          <p:nvPr/>
        </p:nvCxnSpPr>
        <p:spPr>
          <a:xfrm>
            <a:off x="4137471" y="1528453"/>
            <a:ext cx="550249" cy="20604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E58332E0-59A1-702F-0687-A0680AB5F350}"/>
              </a:ext>
            </a:extLst>
          </p:cNvPr>
          <p:cNvCxnSpPr>
            <a:cxnSpLocks/>
            <a:stCxn id="4" idx="6"/>
            <a:endCxn id="15" idx="2"/>
          </p:cNvCxnSpPr>
          <p:nvPr/>
        </p:nvCxnSpPr>
        <p:spPr>
          <a:xfrm>
            <a:off x="4137471" y="1528453"/>
            <a:ext cx="549301" cy="30960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95553EC6-C6D2-11C0-00B6-EAE94973DF95}"/>
              </a:ext>
            </a:extLst>
          </p:cNvPr>
          <p:cNvCxnSpPr>
            <a:cxnSpLocks/>
            <a:stCxn id="7" idx="6"/>
            <a:endCxn id="9" idx="2"/>
          </p:cNvCxnSpPr>
          <p:nvPr/>
        </p:nvCxnSpPr>
        <p:spPr>
          <a:xfrm flipV="1">
            <a:off x="4126831" y="1528453"/>
            <a:ext cx="571529" cy="10302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7AD09189-48CE-156B-DDDE-37AAABFF05DC}"/>
              </a:ext>
            </a:extLst>
          </p:cNvPr>
          <p:cNvCxnSpPr>
            <a:cxnSpLocks/>
            <a:stCxn id="7" idx="6"/>
            <a:endCxn id="19" idx="2"/>
          </p:cNvCxnSpPr>
          <p:nvPr/>
        </p:nvCxnSpPr>
        <p:spPr>
          <a:xfrm>
            <a:off x="4126831" y="2558653"/>
            <a:ext cx="57152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889A11BF-15A0-9FBA-39AD-DE8F5D7F2C39}"/>
              </a:ext>
            </a:extLst>
          </p:cNvPr>
          <p:cNvCxnSpPr>
            <a:cxnSpLocks/>
            <a:stCxn id="7" idx="6"/>
            <a:endCxn id="18" idx="2"/>
          </p:cNvCxnSpPr>
          <p:nvPr/>
        </p:nvCxnSpPr>
        <p:spPr>
          <a:xfrm>
            <a:off x="4126831" y="2558653"/>
            <a:ext cx="560889" cy="10302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60619085-1737-EAD8-1DAA-5EE6247A2BA9}"/>
              </a:ext>
            </a:extLst>
          </p:cNvPr>
          <p:cNvCxnSpPr>
            <a:cxnSpLocks/>
            <a:stCxn id="7" idx="6"/>
            <a:endCxn id="15" idx="2"/>
          </p:cNvCxnSpPr>
          <p:nvPr/>
        </p:nvCxnSpPr>
        <p:spPr>
          <a:xfrm>
            <a:off x="4126831" y="2558653"/>
            <a:ext cx="559941" cy="20658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E069DB96-4064-29CB-ABA0-AA61C31C5012}"/>
              </a:ext>
            </a:extLst>
          </p:cNvPr>
          <p:cNvCxnSpPr>
            <a:cxnSpLocks/>
            <a:stCxn id="6" idx="6"/>
            <a:endCxn id="9" idx="2"/>
          </p:cNvCxnSpPr>
          <p:nvPr/>
        </p:nvCxnSpPr>
        <p:spPr>
          <a:xfrm flipV="1">
            <a:off x="4126831" y="1528453"/>
            <a:ext cx="571529" cy="20604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E7456647-0DC0-412E-79E3-BB259D3574C3}"/>
              </a:ext>
            </a:extLst>
          </p:cNvPr>
          <p:cNvCxnSpPr>
            <a:cxnSpLocks/>
            <a:stCxn id="6" idx="6"/>
            <a:endCxn id="19" idx="2"/>
          </p:cNvCxnSpPr>
          <p:nvPr/>
        </p:nvCxnSpPr>
        <p:spPr>
          <a:xfrm flipV="1">
            <a:off x="4126831" y="2558653"/>
            <a:ext cx="571529" cy="10302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AE5D0F28-89AE-1DDB-7306-F74E7049DB26}"/>
              </a:ext>
            </a:extLst>
          </p:cNvPr>
          <p:cNvCxnSpPr>
            <a:cxnSpLocks/>
            <a:stCxn id="6" idx="6"/>
            <a:endCxn id="18" idx="2"/>
          </p:cNvCxnSpPr>
          <p:nvPr/>
        </p:nvCxnSpPr>
        <p:spPr>
          <a:xfrm>
            <a:off x="4126831" y="3588853"/>
            <a:ext cx="56088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14D7F735-FE89-C660-0D97-17CB12B907CE}"/>
              </a:ext>
            </a:extLst>
          </p:cNvPr>
          <p:cNvCxnSpPr>
            <a:cxnSpLocks/>
            <a:stCxn id="6" idx="6"/>
            <a:endCxn id="15" idx="2"/>
          </p:cNvCxnSpPr>
          <p:nvPr/>
        </p:nvCxnSpPr>
        <p:spPr>
          <a:xfrm>
            <a:off x="4126831" y="3588853"/>
            <a:ext cx="559941" cy="10356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29B6C00D-2284-1331-3754-FB935FE81AA2}"/>
              </a:ext>
            </a:extLst>
          </p:cNvPr>
          <p:cNvCxnSpPr>
            <a:cxnSpLocks/>
            <a:stCxn id="5" idx="6"/>
            <a:endCxn id="9" idx="2"/>
          </p:cNvCxnSpPr>
          <p:nvPr/>
        </p:nvCxnSpPr>
        <p:spPr>
          <a:xfrm flipV="1">
            <a:off x="4125883" y="1528453"/>
            <a:ext cx="572477" cy="30960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94E917C7-F5B3-EA65-0A39-377236C7B4AF}"/>
              </a:ext>
            </a:extLst>
          </p:cNvPr>
          <p:cNvCxnSpPr>
            <a:cxnSpLocks/>
            <a:stCxn id="5" idx="6"/>
            <a:endCxn id="19" idx="2"/>
          </p:cNvCxnSpPr>
          <p:nvPr/>
        </p:nvCxnSpPr>
        <p:spPr>
          <a:xfrm flipV="1">
            <a:off x="4125883" y="2558653"/>
            <a:ext cx="572477" cy="20658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10A39E88-DF4C-7F35-BFA7-D5C1E661E8A4}"/>
              </a:ext>
            </a:extLst>
          </p:cNvPr>
          <p:cNvCxnSpPr>
            <a:cxnSpLocks/>
            <a:stCxn id="5" idx="6"/>
          </p:cNvCxnSpPr>
          <p:nvPr/>
        </p:nvCxnSpPr>
        <p:spPr>
          <a:xfrm flipV="1">
            <a:off x="4125883" y="3429000"/>
            <a:ext cx="571529" cy="119545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74ABA4F9-9EE7-E334-663C-A78EEBF43BAD}"/>
              </a:ext>
            </a:extLst>
          </p:cNvPr>
          <p:cNvCxnSpPr>
            <a:cxnSpLocks/>
            <a:stCxn id="5" idx="6"/>
            <a:endCxn id="15" idx="2"/>
          </p:cNvCxnSpPr>
          <p:nvPr/>
        </p:nvCxnSpPr>
        <p:spPr>
          <a:xfrm>
            <a:off x="4125883" y="4624453"/>
            <a:ext cx="56088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F3443E31-382F-C22E-B3D0-B15496592793}"/>
              </a:ext>
            </a:extLst>
          </p:cNvPr>
          <p:cNvSpPr txBox="1"/>
          <p:nvPr/>
        </p:nvSpPr>
        <p:spPr>
          <a:xfrm>
            <a:off x="6864281" y="2800264"/>
            <a:ext cx="885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…</a:t>
            </a:r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A2C555D6-53BF-4ED7-A567-643B8AF7D193}"/>
              </a:ext>
            </a:extLst>
          </p:cNvPr>
          <p:cNvSpPr>
            <a:spLocks noChangeAspect="1"/>
          </p:cNvSpPr>
          <p:nvPr/>
        </p:nvSpPr>
        <p:spPr>
          <a:xfrm>
            <a:off x="6131746" y="1163053"/>
            <a:ext cx="720000" cy="7308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A7970597-28F3-84D4-8D2D-A2FFECFF392A}"/>
              </a:ext>
            </a:extLst>
          </p:cNvPr>
          <p:cNvSpPr>
            <a:spLocks noChangeAspect="1"/>
          </p:cNvSpPr>
          <p:nvPr/>
        </p:nvSpPr>
        <p:spPr>
          <a:xfrm>
            <a:off x="6120158" y="4259053"/>
            <a:ext cx="720000" cy="7308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FED01C93-3831-0FBE-F7DE-5E8EECB0233D}"/>
              </a:ext>
            </a:extLst>
          </p:cNvPr>
          <p:cNvSpPr>
            <a:spLocks noChangeAspect="1"/>
          </p:cNvSpPr>
          <p:nvPr/>
        </p:nvSpPr>
        <p:spPr>
          <a:xfrm>
            <a:off x="6121106" y="3223453"/>
            <a:ext cx="720000" cy="7308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CF18AEA9-E27E-B7BB-6971-B9867733A290}"/>
              </a:ext>
            </a:extLst>
          </p:cNvPr>
          <p:cNvSpPr>
            <a:spLocks noChangeAspect="1"/>
          </p:cNvSpPr>
          <p:nvPr/>
        </p:nvSpPr>
        <p:spPr>
          <a:xfrm>
            <a:off x="6131746" y="2198653"/>
            <a:ext cx="709360" cy="7200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01710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10</Words>
  <Application>Microsoft Macintosh PowerPoint</Application>
  <PresentationFormat>Widescreen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Ferdinand Hölzl</dc:creator>
  <cp:lastModifiedBy>Ferdinand Hölzl</cp:lastModifiedBy>
  <cp:revision>1</cp:revision>
  <dcterms:created xsi:type="dcterms:W3CDTF">2024-04-05T15:30:43Z</dcterms:created>
  <dcterms:modified xsi:type="dcterms:W3CDTF">2024-04-05T15:39:00Z</dcterms:modified>
</cp:coreProperties>
</file>